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8803600" cy="43205400"/>
  <p:notesSz cx="6797675" cy="9874250"/>
  <p:defaultTextStyle>
    <a:defPPr>
      <a:defRPr lang="th-TH"/>
    </a:defPPr>
    <a:lvl1pPr algn="l" defTabSz="4114800" rtl="0" eaLnBrk="0" fontAlgn="base" hangingPunct="0">
      <a:spcBef>
        <a:spcPct val="0"/>
      </a:spcBef>
      <a:spcAft>
        <a:spcPct val="0"/>
      </a:spcAft>
      <a:defRPr sz="12600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1pPr>
    <a:lvl2pPr marL="2057400" indent="-1600200" algn="l" defTabSz="4114800" rtl="0" eaLnBrk="0" fontAlgn="base" hangingPunct="0">
      <a:spcBef>
        <a:spcPct val="0"/>
      </a:spcBef>
      <a:spcAft>
        <a:spcPct val="0"/>
      </a:spcAft>
      <a:defRPr sz="12600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2pPr>
    <a:lvl3pPr marL="4114800" indent="-3200400" algn="l" defTabSz="4114800" rtl="0" eaLnBrk="0" fontAlgn="base" hangingPunct="0">
      <a:spcBef>
        <a:spcPct val="0"/>
      </a:spcBef>
      <a:spcAft>
        <a:spcPct val="0"/>
      </a:spcAft>
      <a:defRPr sz="12600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3pPr>
    <a:lvl4pPr marL="6172200" indent="-4800600" algn="l" defTabSz="4114800" rtl="0" eaLnBrk="0" fontAlgn="base" hangingPunct="0">
      <a:spcBef>
        <a:spcPct val="0"/>
      </a:spcBef>
      <a:spcAft>
        <a:spcPct val="0"/>
      </a:spcAft>
      <a:defRPr sz="12600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4pPr>
    <a:lvl5pPr marL="8229600" indent="-6400800" algn="l" defTabSz="4114800" rtl="0" eaLnBrk="0" fontAlgn="base" hangingPunct="0">
      <a:spcBef>
        <a:spcPct val="0"/>
      </a:spcBef>
      <a:spcAft>
        <a:spcPct val="0"/>
      </a:spcAft>
      <a:defRPr sz="12600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5pPr>
    <a:lvl6pPr marL="2286000" algn="l" defTabSz="914400" rtl="0" eaLnBrk="1" latinLnBrk="0" hangingPunct="1">
      <a:defRPr sz="12600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6pPr>
    <a:lvl7pPr marL="2743200" algn="l" defTabSz="914400" rtl="0" eaLnBrk="1" latinLnBrk="0" hangingPunct="1">
      <a:defRPr sz="12600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7pPr>
    <a:lvl8pPr marL="3200400" algn="l" defTabSz="914400" rtl="0" eaLnBrk="1" latinLnBrk="0" hangingPunct="1">
      <a:defRPr sz="12600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8pPr>
    <a:lvl9pPr marL="3657600" algn="l" defTabSz="914400" rtl="0" eaLnBrk="1" latinLnBrk="0" hangingPunct="1">
      <a:defRPr sz="12600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4" autoAdjust="0"/>
    <p:restoredTop sz="94694"/>
  </p:normalViewPr>
  <p:slideViewPr>
    <p:cSldViewPr>
      <p:cViewPr>
        <p:scale>
          <a:sx n="54" d="100"/>
          <a:sy n="54" d="100"/>
        </p:scale>
        <p:origin x="3096" y="144"/>
      </p:cViewPr>
      <p:guideLst>
        <p:guide orient="horz" pos="13608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356FE7-BFFB-6246-8D6B-AADBD6CC6B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1D6EC1-FE48-C549-A41A-5D1E716B61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EA12B8-E085-1B49-AF58-29687AB61C58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C34D7E-1B84-3147-B6A5-D5172740E4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63A7A2-8334-8D41-AD61-773EF12BCB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Cordia New" panose="020B0304020202020204" pitchFamily="34" charset="-34"/>
              </a:defRPr>
            </a:lvl1pPr>
          </a:lstStyle>
          <a:p>
            <a:fld id="{5BC4BF8B-D8F6-5046-965C-03FD7DD89A46}" type="slidenum">
              <a:rPr lang="th-TH" altLang="en-US"/>
              <a:pPr/>
              <a:t>‹#›</a:t>
            </a:fld>
            <a:endParaRPr lang="th-TH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95727-0C18-5488-C0BA-615435003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63151-583B-684A-A782-FF00CCE005C7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9DED1-F786-DCB8-754D-AE6C4C62F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2011A-5270-3220-0CFE-6F147F76D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C720B-CEF7-FC43-8DC6-BF1106CAD52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5921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1BFD4-1086-F395-BE66-01F4F94CA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558FE-1E83-F746-A57C-80685E929DA6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D5EF1-E8E0-9F56-D088-A89DC2B11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61899-958D-7536-F9B7-FBCB47B8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C7CB2-556D-A140-97AA-6E8E7DC617F3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0919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3225" y="10901365"/>
            <a:ext cx="20412551" cy="2322490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5568" y="10901365"/>
            <a:ext cx="60767595" cy="2322490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5FC92-2CD2-83F3-1386-C29AB9A83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34790-DB54-824F-9D25-E91EE1D4B26B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4E523-B038-94DF-1A84-2A1262AC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516CA-8049-DC7A-7726-DE040F4A3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F7600-1B5F-0A4F-8516-2B2F8E02291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455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57E13-1A8F-1819-CB82-5E7C8F10F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DCDB5-2AEF-F74E-8C5A-4FCFCF181551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5B28E-9403-CAE5-2F4C-381F64D4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3311D-8E3F-8689-2D29-A8AC77C8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77386-402B-214B-8BD6-36E319245363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96582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86" y="27763473"/>
            <a:ext cx="24483060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12E73-511A-F8CB-6ACE-4357143CE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E9E17-65F3-A14B-9FFD-3294121A34DD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9E8CA-9ED5-59C5-ACF7-FCCAE6018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A8BD4-C060-FFBF-AFA0-E75B1E87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49383-2B47-6441-A169-4CD67A8B84EE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08331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5570" y="63507940"/>
            <a:ext cx="40590072" cy="179642453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05700" y="63507940"/>
            <a:ext cx="40590075" cy="179642453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5747EE-67AF-BE84-C1E5-0299F9A4A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453A4-92D7-C14F-BCDE-AA653C17B4AA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09A420-6E52-66C9-FC15-6C5C19C7B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21C1CB1-6B74-8B31-A862-8BD1D095E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F985C-F69B-A547-AF75-EF0D476934D1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2656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830" y="13701713"/>
            <a:ext cx="12731591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32DDF8-DA13-393C-D66B-F3C4D820D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ECE99-3570-5A47-A65A-86346F6A73FE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B1D0FAF-E469-704B-F39D-EEEB2EC96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1E595C-7A5C-345D-B01C-AE7D987D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C349F-48FB-7C44-BD83-EDBCA51D9D9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62106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0E1EBDA-49ED-7E66-A9BD-22B09104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8A663-8DC8-1341-AD67-2D99B9CD2FA0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E20BF5E-947B-7E3B-4776-C1FDFCA91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33D986-3E8C-5C05-64CC-8F824552F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BD4DE-2C05-BD4B-B59E-389AD5914BC9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02817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15D20B1-994B-CC17-521C-DEC557829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413D8-3629-2F4C-A73F-07E3DF897DA1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C568B73-71A9-6CD9-524F-D9ABDD58F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965917-5BAC-BCC8-1809-CB66906DE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7C92D-7EEE-F044-999F-1AD74902687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602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3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182" y="9041133"/>
            <a:ext cx="9476186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621E37-6B0B-72B1-1213-7C5F4A3D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DD905-B0B4-1141-ACE7-5F750787991C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26C515-65B2-5C30-FC08-D002F45E7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5FFEBB1-AD6D-6C0B-7986-31E56690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AD4A0-3DA7-F743-BB65-73480645A2E9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6476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BF4537-3BC8-1AD7-A7E5-E0615F745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FD25-6A42-514B-AB15-4B5F364F5364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D8B2AB-3E69-38BB-5BFD-6D4AA601B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4997BB-524D-0976-21DE-A965BDD50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5E73A-F357-8B4F-9503-E5633B697121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03685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3792855-A19C-221D-40C2-3986834F284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439863" y="1730375"/>
            <a:ext cx="259238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/>
              <a:t>Click to edit Master title style</a:t>
            </a:r>
            <a:endParaRPr lang="th-TH" altLang="th-TH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1A64180-CF41-26F8-B260-5A9F3E555E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9863" y="10080625"/>
            <a:ext cx="259238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/>
              <a:t>Click to edit Master text styles</a:t>
            </a:r>
          </a:p>
          <a:p>
            <a:pPr lvl="1"/>
            <a:r>
              <a:rPr lang="en-US" altLang="th-TH"/>
              <a:t>Second level</a:t>
            </a:r>
          </a:p>
          <a:p>
            <a:pPr lvl="2"/>
            <a:r>
              <a:rPr lang="en-US" altLang="th-TH"/>
              <a:t>Third level</a:t>
            </a:r>
          </a:p>
          <a:p>
            <a:pPr lvl="3"/>
            <a:r>
              <a:rPr lang="en-US" altLang="th-TH"/>
              <a:t>Fourth level</a:t>
            </a:r>
          </a:p>
          <a:p>
            <a:pPr lvl="4"/>
            <a:r>
              <a:rPr lang="en-US" altLang="th-TH"/>
              <a:t>Fifth level</a:t>
            </a:r>
            <a:endParaRPr lang="th-TH" alt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26F22-1B32-3045-9D6A-0FEAF7959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5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DCA779-0143-7846-B363-E3A958CD9A5F}" type="datetimeFigureOut">
              <a:rPr lang="th-TH"/>
              <a:pPr>
                <a:defRPr/>
              </a:pPr>
              <a:t>16/12/67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07766-9FA9-4D4E-B8D5-1D3033E8C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5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03287-026E-1A4F-B9F6-E90498179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400">
                <a:solidFill>
                  <a:srgbClr val="898989"/>
                </a:solidFill>
                <a:cs typeface="Cordia New" panose="020B0304020202020204" pitchFamily="34" charset="-34"/>
              </a:defRPr>
            </a:lvl1pPr>
          </a:lstStyle>
          <a:p>
            <a:fld id="{0A190A73-0875-A64C-9401-1DD9EC6CD3A2}" type="slidenum">
              <a:rPr lang="th-TH" altLang="en-US"/>
              <a:pPr/>
              <a:t>‹#›</a:t>
            </a:fld>
            <a:endParaRPr lang="th-TH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0" fontAlgn="base" hangingPunct="0">
        <a:spcBef>
          <a:spcPct val="0"/>
        </a:spcBef>
        <a:spcAft>
          <a:spcPct val="0"/>
        </a:spcAft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1543050" indent="-1543050" algn="l" defTabSz="4114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4114800" rtl="0" eaLnBrk="1" latinLnBrk="0" hangingPunct="1"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126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126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126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126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126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1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รูปภาพประกอบด้วย ข้อความ, ตัวอักษร, ภาพหน้าจอ, ไฟฟ้าสีน้ำเงิน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2CDA9B3D-C22D-C69B-4DB3-370835EB7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8815623" cy="41417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0</Words>
  <Application>Microsoft Macintosh PowerPoint</Application>
  <PresentationFormat>กำหนดเอง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Calibri</vt:lpstr>
      <vt:lpstr>Angsana New</vt:lpstr>
      <vt:lpstr>Arial</vt:lpstr>
      <vt:lpstr>Cordia New</vt:lpstr>
      <vt:lpstr>Office Theme</vt:lpstr>
      <vt:lpstr>งานนำเสนอ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anchalee.th</dc:creator>
  <cp:keywords/>
  <dc:description/>
  <cp:lastModifiedBy>sirithutchaya pamanee</cp:lastModifiedBy>
  <cp:revision>17</cp:revision>
  <dcterms:created xsi:type="dcterms:W3CDTF">2012-09-26T14:31:24Z</dcterms:created>
  <dcterms:modified xsi:type="dcterms:W3CDTF">2024-12-16T03:56:12Z</dcterms:modified>
  <cp:category/>
</cp:coreProperties>
</file>