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880042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3"/>
    <p:restoredTop sz="94694"/>
  </p:normalViewPr>
  <p:slideViewPr>
    <p:cSldViewPr snapToGrid="0">
      <p:cViewPr>
        <p:scale>
          <a:sx n="31" d="100"/>
          <a:sy n="31" d="100"/>
        </p:scale>
        <p:origin x="196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C09F-4835-344F-A507-0FCD4E7584BD}" type="datetimeFigureOut">
              <a:rPr lang="th-TH" smtClean="0"/>
              <a:t>25/11/68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A21A-B720-6B48-8607-BC2C31DBDB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16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C09F-4835-344F-A507-0FCD4E7584BD}" type="datetimeFigureOut">
              <a:rPr lang="th-TH" smtClean="0"/>
              <a:t>25/11/68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A21A-B720-6B48-8607-BC2C31DBDB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412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C09F-4835-344F-A507-0FCD4E7584BD}" type="datetimeFigureOut">
              <a:rPr lang="th-TH" smtClean="0"/>
              <a:t>25/11/68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A21A-B720-6B48-8607-BC2C31DBDB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741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C09F-4835-344F-A507-0FCD4E7584BD}" type="datetimeFigureOut">
              <a:rPr lang="th-TH" smtClean="0"/>
              <a:t>25/11/68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A21A-B720-6B48-8607-BC2C31DBDB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3860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>
                    <a:tint val="82000"/>
                  </a:schemeClr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82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C09F-4835-344F-A507-0FCD4E7584BD}" type="datetimeFigureOut">
              <a:rPr lang="th-TH" smtClean="0"/>
              <a:t>25/11/68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A21A-B720-6B48-8607-BC2C31DBDB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27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C09F-4835-344F-A507-0FCD4E7584BD}" type="datetimeFigureOut">
              <a:rPr lang="th-TH" smtClean="0"/>
              <a:t>25/11/68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A21A-B720-6B48-8607-BC2C31DBDB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772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C09F-4835-344F-A507-0FCD4E7584BD}" type="datetimeFigureOut">
              <a:rPr lang="th-TH" smtClean="0"/>
              <a:t>25/11/68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A21A-B720-6B48-8607-BC2C31DBDB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279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C09F-4835-344F-A507-0FCD4E7584BD}" type="datetimeFigureOut">
              <a:rPr lang="th-TH" smtClean="0"/>
              <a:t>25/11/68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A21A-B720-6B48-8607-BC2C31DBDB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26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C09F-4835-344F-A507-0FCD4E7584BD}" type="datetimeFigureOut">
              <a:rPr lang="th-TH" smtClean="0"/>
              <a:t>25/11/68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A21A-B720-6B48-8607-BC2C31DBDB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438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C09F-4835-344F-A507-0FCD4E7584BD}" type="datetimeFigureOut">
              <a:rPr lang="th-TH" smtClean="0"/>
              <a:t>25/11/68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A21A-B720-6B48-8607-BC2C31DBDB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239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C09F-4835-344F-A507-0FCD4E7584BD}" type="datetimeFigureOut">
              <a:rPr lang="th-TH" smtClean="0"/>
              <a:t>25/11/68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A21A-B720-6B48-8607-BC2C31DBDB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118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BEC09F-4835-344F-A507-0FCD4E7584BD}" type="datetimeFigureOut">
              <a:rPr lang="th-TH" smtClean="0"/>
              <a:t>25/11/68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30A21A-B720-6B48-8607-BC2C31DBDB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217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 descr="รูปภาพประกอบด้วย ข้อความ, ภาพหน้าจอ, ซอฟต์แวร์, ระบบปฏิบัติการ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75E3297B-8EE1-A0EE-172D-BC70253B0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8"/>
            <a:ext cx="28800425" cy="4318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2349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ธีมของ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Macintosh PowerPoint</Application>
  <PresentationFormat>กำหนดเอง</PresentationFormat>
  <Paragraphs>0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sirithutchaya pamanee</dc:creator>
  <cp:lastModifiedBy>sirithutchaya pamanee</cp:lastModifiedBy>
  <cp:revision>3</cp:revision>
  <dcterms:created xsi:type="dcterms:W3CDTF">2025-11-25T06:33:19Z</dcterms:created>
  <dcterms:modified xsi:type="dcterms:W3CDTF">2025-11-25T06:37:31Z</dcterms:modified>
</cp:coreProperties>
</file>