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3"/>
    <p:restoredTop sz="94694"/>
  </p:normalViewPr>
  <p:slideViewPr>
    <p:cSldViewPr snapToGrid="0">
      <p:cViewPr>
        <p:scale>
          <a:sx n="67" d="100"/>
          <a:sy n="67" d="100"/>
        </p:scale>
        <p:origin x="-123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6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12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386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2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7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79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26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38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39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18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BEC09F-4835-344F-A507-0FCD4E7584BD}" type="datetimeFigureOut">
              <a:rPr lang="th-TH" smtClean="0"/>
              <a:t>25/11/68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0A21A-B720-6B48-8607-BC2C31DBDB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17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ภาพหน้าจอ, ออกแบ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C91E42C-02EF-7B1B-7712-F76A3C63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08890" cy="432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34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sirithutchaya pamanee</dc:creator>
  <cp:lastModifiedBy>sirithutchaya pamanee</cp:lastModifiedBy>
  <cp:revision>1</cp:revision>
  <dcterms:created xsi:type="dcterms:W3CDTF">2025-11-25T06:33:19Z</dcterms:created>
  <dcterms:modified xsi:type="dcterms:W3CDTF">2025-11-25T06:35:42Z</dcterms:modified>
</cp:coreProperties>
</file>